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F28D8DB-4A4F-4B88-A636-D9833261C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2070987" y="173037"/>
            <a:ext cx="80500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9</cp:revision>
  <dcterms:created xsi:type="dcterms:W3CDTF">2018-05-24T19:47:26Z</dcterms:created>
  <dcterms:modified xsi:type="dcterms:W3CDTF">2019-03-08T14:47:08Z</dcterms:modified>
</cp:coreProperties>
</file>