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05B0D55C-3C3B-428F-B70C-3ABFA336F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26</cp:revision>
  <dcterms:created xsi:type="dcterms:W3CDTF">2018-05-24T19:47:26Z</dcterms:created>
  <dcterms:modified xsi:type="dcterms:W3CDTF">2019-03-10T01:40:00Z</dcterms:modified>
</cp:coreProperties>
</file>