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>
        <p:scale>
          <a:sx n="67" d="100"/>
          <a:sy n="67" d="100"/>
        </p:scale>
        <p:origin x="64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F0374-0A6A-4560-8069-A6EA0E158E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85EEC5-5DE1-47E9-8B09-79C9E8DE4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B50AD-4B43-4832-9FCE-6C8808125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4C937-8530-4C73-BCEE-8CF0ABBCA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95F12-E231-4F47-BAD8-957823B43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2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D9CBF-222F-448C-9263-AEAEA8190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EE4B05-658A-4C26-A9ED-7E4E63226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D9E06-D639-469D-A267-C9BBE088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91FFF-D572-4E72-B5F5-BD224064C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9DDA6-0C65-4688-AB14-508B791C2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9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1DAE8-9065-41D8-8081-C9BBDBCDF7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37846E-A20B-442F-8A7C-99DDD30588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2AED3-8588-4ECC-ACEA-7D74CC6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7070E-3D49-467F-852A-50AB9101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7C4E4-64A7-4FB6-ACE3-19DA04F4D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44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1D4B5-4747-40BE-85B9-0C49DDCC3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4B5EB-711C-45A5-920B-D22F515A5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58AD5-2169-4DD8-A4CB-D7746C6FC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E6974-D952-4D90-9EEB-447FF97D2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FC5C7-D1F6-45C2-9EDD-EA2E841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1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6AC51-DD00-4491-8916-13EDFF78A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405A2-F479-417C-8586-791D8F6AD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8A1E8-D18D-494F-A443-0F059CED8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02FEE-9ED1-4596-8546-D9FE5A799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1C953-420F-41FE-AA72-11902D578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2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C8BFC-1E68-4A6C-94D3-9046980DF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CCDCB-089F-400B-BC87-9CFF033EE0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D1A8E8-714A-41BE-8CC0-4588727BD1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E941E9-300C-44EE-8385-AF5937251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1659E2-ABB0-4833-88C8-C675150DE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6BDEDD-85C6-4C15-A8EA-AD6028504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3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7AD08-9711-48E8-AFC8-46012632C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3C966-8367-4BA8-82AE-A492A7548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2A0F1E-D710-4D57-BCD5-FA4F76422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FCE76E-7213-4140-ACE2-97E2802123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2D4B98-86E2-488D-BCA5-68D4D9C8AA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5F8D28-BA9D-43FD-81C3-FE4DEA72F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0C9C-6CDD-4B49-9475-DEB011BF9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BF42DC-3E08-4504-9D88-0A64299B3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2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465BB-13F8-4B03-A954-727D4B95F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168566-8862-4268-A7F4-4FEB154C8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0874AB-34E1-4ADE-8689-38481B3E6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AE979B-72FF-4F7F-AA81-8F9EE22FB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5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2B75DD-922D-40BD-B0B8-8D1FB3C57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D0D662-34F5-479D-9CBB-D7484C2F2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7D8CBA-AD2F-4CDC-AE38-4DE229360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8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2187E-265F-4843-8C18-8794A67D5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5E50B-C465-4040-89FD-29B3F473E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F6D655-37FB-45B0-947E-13234ADD5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CE167-5815-498F-8D14-7EE27B36C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EEB9F-8D26-4F7C-815E-5E14160F9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F3FDE6-FD46-4E21-BBA6-F82EC12A5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2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93985-520D-4D16-805C-981924966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ECE806-A590-4A4E-AAAD-C12051C416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A25238-0B6A-410A-B17E-DF10DFF44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D7C98-770B-4A16-B157-3BA59A1E2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2623CD-F3A2-42B6-B11C-F260D5141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CE9217-5BAE-49C9-B407-20752A2FD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9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14E366-EEE1-402F-9046-812B9362C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9C2E0F-4F06-41F7-9F69-48EAF1315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66AC8-76BF-4B16-B667-5D24F25337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95257-D344-442E-9A69-A3B36240FC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B5C24-83DE-4F08-A4A3-9AAA7F6B70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8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1679D05C-B5B7-4DBB-AC43-03CDB91A22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470" y="0"/>
            <a:ext cx="8875059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FD0EFA5-E8D0-4BCD-917A-806AC52176A0}"/>
              </a:ext>
            </a:extLst>
          </p:cNvPr>
          <p:cNvSpPr txBox="1"/>
          <p:nvPr/>
        </p:nvSpPr>
        <p:spPr>
          <a:xfrm>
            <a:off x="2190152" y="1855947"/>
            <a:ext cx="814407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For: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Birthday Celebrant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Date: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Date of Party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Time: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12:00 – 2:00 pm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Where: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Address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RSVP: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Phone and/or email</a:t>
            </a:r>
            <a:endParaRPr lang="en-US" sz="2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051DB4-433F-4D2A-BFFC-806FFE885DB1}"/>
              </a:ext>
            </a:extLst>
          </p:cNvPr>
          <p:cNvSpPr/>
          <p:nvPr/>
        </p:nvSpPr>
        <p:spPr>
          <a:xfrm>
            <a:off x="2070987" y="735012"/>
            <a:ext cx="805002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Tyler’</a:t>
            </a:r>
            <a:r>
              <a:rPr lang="en-US" sz="36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s 8</a:t>
            </a:r>
            <a:r>
              <a:rPr lang="en-US" sz="3600" b="0" cap="none" spc="0" baseline="30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th</a:t>
            </a:r>
            <a:r>
              <a:rPr lang="en-US" sz="36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 Birthday Celebration</a:t>
            </a:r>
          </a:p>
        </p:txBody>
      </p:sp>
    </p:spTree>
    <p:extLst>
      <p:ext uri="{BB962C8B-B14F-4D97-AF65-F5344CB8AC3E}">
        <p14:creationId xmlns:p14="http://schemas.microsoft.com/office/powerpoint/2010/main" val="3456728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29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Broadway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 CITY GAMERZ MICHAELSON</dc:creator>
  <cp:lastModifiedBy> </cp:lastModifiedBy>
  <cp:revision>10</cp:revision>
  <dcterms:created xsi:type="dcterms:W3CDTF">2018-05-24T19:47:26Z</dcterms:created>
  <dcterms:modified xsi:type="dcterms:W3CDTF">2019-03-08T14:48:13Z</dcterms:modified>
</cp:coreProperties>
</file>