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0374-0A6A-4560-8069-A6EA0E15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EEC5-5DE1-47E9-8B09-79C9E8DE4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50AD-4B43-4832-9FCE-6C88081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C937-8530-4C73-BCEE-8CF0ABB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5F12-E231-4F47-BAD8-957823B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9CBF-222F-448C-9263-AEAEA819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4B05-658A-4C26-A9ED-7E4E6322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9E06-D639-469D-A267-C9BBE088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1FFF-D572-4E72-B5F5-BD22406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DDA6-0C65-4688-AB14-508B791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DAE8-9065-41D8-8081-C9BBDBCD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7846E-A20B-442F-8A7C-99DDD305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ED3-8588-4ECC-ACEA-7D74CC6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070E-3D49-467F-852A-50AB9101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4E4-64A7-4FB6-ACE3-19DA04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4B5-4747-40BE-85B9-0C49DDC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B5EB-711C-45A5-920B-D22F515A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AD5-2169-4DD8-A4CB-D7746C6F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974-D952-4D90-9EEB-447FF97D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C5C7-D1F6-45C2-9EDD-EA2E841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C51-DD00-4491-8916-13EDFF78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05A2-F479-417C-8586-791D8F6A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A1E8-D18D-494F-A443-0F059CE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2FEE-9ED1-4596-8546-D9FE5A7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C953-420F-41FE-AA72-11902D5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8BFC-1E68-4A6C-94D3-9046980D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CDCB-089F-400B-BC87-9CFF033E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A8E8-714A-41BE-8CC0-4588727B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41E9-300C-44EE-8385-AF59372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59E2-ABB0-4833-88C8-C675150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DEDD-85C6-4C15-A8EA-AD602850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AD08-9711-48E8-AFC8-46012632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966-8367-4BA8-82AE-A492A754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0F1E-D710-4D57-BCD5-FA4F7642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76E-7213-4140-ACE2-97E280212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D4B98-86E2-488D-BCA5-68D4D9C8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F8D28-BA9D-43FD-81C3-FE4DEA72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0C9C-6CDD-4B49-9475-DEB011B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F42DC-3E08-4504-9D88-0A64299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65BB-13F8-4B03-A954-727D4B9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68566-8862-4268-A7F4-4FEB154C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874AB-34E1-4ADE-8689-38481B3E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79B-72FF-4F7F-AA81-8F9EE22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75DD-922D-40BD-B0B8-8D1FB3C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0D662-34F5-479D-9CBB-D7484C2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D8CBA-AD2F-4CDC-AE38-4DE22936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187E-265F-4843-8C18-8794A67D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E50B-C465-4040-89FD-29B3F473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D655-37FB-45B0-947E-13234ADD5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CE167-5815-498F-8D14-7EE27B36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EEB9F-8D26-4F7C-815E-5E14160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FDE6-FD46-4E21-BBA6-F82EC12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985-520D-4D16-805C-9819249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E806-A590-4A4E-AAAD-C12051C4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5238-0B6A-410A-B17E-DF10DFF44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D7C98-770B-4A16-B157-3BA59A1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23CD-F3A2-42B6-B11C-F260D51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9217-5BAE-49C9-B407-20752A2F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E366-EEE1-402F-9046-812B936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C2E0F-4F06-41F7-9F69-48EAF13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6AC8-76BF-4B16-B667-5D24F253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257-D344-442E-9A69-A3B36240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5C24-83DE-4F08-A4A3-9AAA7F6B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DC04F5C1-C00B-4FCC-8B96-1F0866ADC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D0EFA5-E8D0-4BCD-917A-806AC52176A0}"/>
              </a:ext>
            </a:extLst>
          </p:cNvPr>
          <p:cNvSpPr txBox="1"/>
          <p:nvPr/>
        </p:nvSpPr>
        <p:spPr>
          <a:xfrm>
            <a:off x="2190152" y="1855947"/>
            <a:ext cx="814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Birthday Celebrant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Date: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Date of Party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Time: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12:00 – 2:00 pm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Where: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Address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RSVP: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Phone and/or email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51DB4-433F-4D2A-BFFC-806FFE885DB1}"/>
              </a:ext>
            </a:extLst>
          </p:cNvPr>
          <p:cNvSpPr/>
          <p:nvPr/>
        </p:nvSpPr>
        <p:spPr>
          <a:xfrm>
            <a:off x="1994787" y="735012"/>
            <a:ext cx="8025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Tyler’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s 8</a:t>
            </a:r>
            <a:r>
              <a:rPr lang="en-US" sz="3600" b="0" cap="none" spc="0" baseline="30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 Birthday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34567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 </cp:lastModifiedBy>
  <cp:revision>19</cp:revision>
  <dcterms:created xsi:type="dcterms:W3CDTF">2018-05-24T19:47:26Z</dcterms:created>
  <dcterms:modified xsi:type="dcterms:W3CDTF">2019-03-10T01:15:21Z</dcterms:modified>
</cp:coreProperties>
</file>