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1537B486-5632-4870-92AA-A363A107E6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12</cp:revision>
  <dcterms:created xsi:type="dcterms:W3CDTF">2018-05-24T19:47:26Z</dcterms:created>
  <dcterms:modified xsi:type="dcterms:W3CDTF">2019-03-08T15:01:17Z</dcterms:modified>
</cp:coreProperties>
</file>