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9484693F-1C8C-468D-8369-6599B32E0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-15240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15</cp:revision>
  <dcterms:created xsi:type="dcterms:W3CDTF">2018-05-24T19:47:26Z</dcterms:created>
  <dcterms:modified xsi:type="dcterms:W3CDTF">2019-03-08T15:02:52Z</dcterms:modified>
</cp:coreProperties>
</file>