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>
            <a:extLst>
              <a:ext uri="{FF2B5EF4-FFF2-40B4-BE49-F238E27FC236}">
                <a16:creationId xmlns:a16="http://schemas.microsoft.com/office/drawing/2014/main" id="{D0EBA77F-80A0-4652-946B-EB94262940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25</cp:revision>
  <dcterms:created xsi:type="dcterms:W3CDTF">2018-05-24T19:47:26Z</dcterms:created>
  <dcterms:modified xsi:type="dcterms:W3CDTF">2019-03-10T01:31:08Z</dcterms:modified>
</cp:coreProperties>
</file>