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B8A528D3-B8B1-41B9-9009-6056829EF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20</cp:revision>
  <dcterms:created xsi:type="dcterms:W3CDTF">2018-05-24T19:47:26Z</dcterms:created>
  <dcterms:modified xsi:type="dcterms:W3CDTF">2019-03-10T01:15:56Z</dcterms:modified>
</cp:coreProperties>
</file>