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362EA2B3-1BD5-46F5-92E3-3A3134D6D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22</cp:revision>
  <dcterms:created xsi:type="dcterms:W3CDTF">2018-05-24T19:47:26Z</dcterms:created>
  <dcterms:modified xsi:type="dcterms:W3CDTF">2019-03-10T01:17:11Z</dcterms:modified>
</cp:coreProperties>
</file>